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C1FDF-AE7B-45CA-0A43-50839707C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39FD05-3946-F148-07D2-A1143F17B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6860B50-1011-A9F0-ED31-CE82BA51C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45532B-0211-FE3E-28B8-F3A14F58D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21B70DC-B50E-BE20-75FA-B0ED1160B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813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96EBB-C1CA-5DF0-FB06-B3DFC043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9DCBF29-EF9A-2EB0-6943-15108256A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D6106BB-A3A1-D8B8-68ED-A4AE916EC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632386D-4AA2-3F84-0BE2-74AB2331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65A8004-463C-70DA-AEA1-8CA53983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011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61A085-1390-4F27-4AC4-4AA93D01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C6AA718-9AFE-6A63-4F45-14BA38E69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818AF8B-CC99-DF7A-9C3F-4030B8AB5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7E7E3EF-CA25-BE79-7D20-3C1F27459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9403EFB-3D58-661A-EE32-47F083E9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092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EC20E0-AB39-173F-4118-74BF88CFC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27B7479-0537-BCEB-C630-7AFA963981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E02CFEA-335F-C53A-CF9D-6402C7987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8248CC1-7FAE-88AC-F115-EA0E2D460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299908B-6A28-9182-5B0C-E471DF391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20098F3-E6BB-D71A-7446-D096FE3D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511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E9617-F669-D1C5-08CB-CB87BC296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979CFCB-D911-267A-8C92-F364DDD50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EF7DF97-A71F-5113-1138-8075EDF99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41BCAA0-9016-2612-4EFA-04FCF9CC3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69817727-1EDE-6996-E6E9-8379B10D59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6AC333F-0D4C-3CE6-5001-8CBB10C7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B4C4AEC5-68EA-2089-7E89-33475D9CC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843BF16-3856-8670-B540-60D45E9B6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707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DBB152-61D9-C184-E95D-A47C644BA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636FEAA-AE9F-0FF5-69B5-46007E00B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DF3B867-E0C8-CBAF-7253-D1D3266F2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41FC5B4-02C9-0BA1-676B-66171A2D5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210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559732A2-EB3F-B6C8-C23D-70226D67E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73F79079-85D4-7B6B-2D83-BAE45D40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7826512-89D2-0C5D-F1A6-75575B7D3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1866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1AD069-27A9-FAF9-3C74-CA1D43119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3BBA57D-D8F1-E3F5-A618-7EDC68BC4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AC73672-ECAB-90AA-04E5-7B2201666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43A6D06-2705-5C23-FB5A-669B49FB4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A73E993-3140-32D0-7AD4-6E631B9A5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4FE35CE-631F-FDA8-D2DC-CB35F9B16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092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2B62D0-31D6-1FAF-4917-8CFBF0BBA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4AD00A3-23A2-44CC-9311-1A3491214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A619992-5457-E6AB-7E0B-582A7C4342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93C8874-734B-2ED4-4364-D77DD68E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644EB8B-D446-26C6-6178-AB4E4385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52C98A4-1A1B-7596-7C67-6BA145EE5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2209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CC899-1577-788D-B43B-FEDC2BF89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2016D44-B7FF-B0BA-54D5-7D3E8BE63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B3EEDA8-E3B1-4EE5-1DBF-EEC38DD72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48C534A-21BB-F7BE-B9E8-D1760D14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E6B0481-02B9-4984-3BA3-3174D1F54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200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A137A-73BA-0218-D14F-34967E8E2C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BE0C490-93FA-FE8E-5DAC-745E33AD9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8154009-7C1E-ECD7-5068-AB284DF8C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C360420-30CA-C730-F837-3A42D66C9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4961E68-4393-97B1-A8B0-438584E3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13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232C0AE-443B-D885-6148-800ED1B28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254B073-5463-E689-3B7E-ED7365588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6A1146-2CBF-43B5-F3D0-3624BC0A2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747027-F1A8-4C17-8105-97A93CDDA02B}" type="datetimeFigureOut">
              <a:rPr lang="pt-PT" smtClean="0"/>
              <a:t>12/12/2025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9F778A-6EE0-9095-CD53-D59A18444A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3360B4E-57D7-40F7-1864-4C34F8368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3814F8-C32E-4C46-A51E-B9FE3E2741D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237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14C430-43CA-B654-EF93-264C838CAF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800" dirty="0"/>
              <a:t>RELATORIO DA 2 FREQUENCIA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CDF2F4-F4D3-8CAC-5CD0-4B41E417F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0" y="4982104"/>
            <a:ext cx="3479800" cy="1655762"/>
          </a:xfrm>
        </p:spPr>
        <p:txBody>
          <a:bodyPr/>
          <a:lstStyle/>
          <a:p>
            <a:r>
              <a:rPr lang="pt-PT" dirty="0"/>
              <a:t>Janice Henrique 20241403</a:t>
            </a:r>
          </a:p>
          <a:p>
            <a:r>
              <a:rPr lang="pt-PT" dirty="0"/>
              <a:t> 2I</a:t>
            </a:r>
          </a:p>
        </p:txBody>
      </p:sp>
    </p:spTree>
    <p:extLst>
      <p:ext uri="{BB962C8B-B14F-4D97-AF65-F5344CB8AC3E}">
        <p14:creationId xmlns:p14="http://schemas.microsoft.com/office/powerpoint/2010/main" val="935906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5CA13A7-91C5-59E8-E51A-E84AEA074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1" y="406399"/>
            <a:ext cx="5161282" cy="3225801"/>
          </a:xfrm>
          <a:prstGeom prst="rect">
            <a:avLst/>
          </a:prstGeom>
        </p:spPr>
      </p:pic>
      <p:pic>
        <p:nvPicPr>
          <p:cNvPr id="7" name="Imagem 6" descr="Uma imagem com texto, captura de ecrã, software, Software de multimédia&#10;&#10;Os conteúdos gerados por IA podem estar incorretos.">
            <a:extLst>
              <a:ext uri="{FF2B5EF4-FFF2-40B4-BE49-F238E27FC236}">
                <a16:creationId xmlns:a16="http://schemas.microsoft.com/office/drawing/2014/main" id="{34D387D6-4E9C-F3ED-E0C8-DFEE9BBE7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733" y="3081864"/>
            <a:ext cx="5161282" cy="322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546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CC269-68B1-93EA-E9EB-7D05728AB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9" name="Marcador de Posição de Conteúdo 8" descr="Uma imagem com texto, captura de ecrã, software, Software de multimédia&#10;&#10;Os conteúdos gerados por IA podem estar incorretos.">
            <a:extLst>
              <a:ext uri="{FF2B5EF4-FFF2-40B4-BE49-F238E27FC236}">
                <a16:creationId xmlns:a16="http://schemas.microsoft.com/office/drawing/2014/main" id="{6CD526BB-4A36-90D4-40BC-37F2B25A72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63" y="195792"/>
            <a:ext cx="6639138" cy="4149461"/>
          </a:xfrm>
        </p:spPr>
      </p:pic>
      <p:pic>
        <p:nvPicPr>
          <p:cNvPr id="11" name="Imagem 10" descr="Uma imagem com texto, captura de ecrã, software, computador&#10;&#10;Os conteúdos gerados por IA podem estar incorretos.">
            <a:extLst>
              <a:ext uri="{FF2B5EF4-FFF2-40B4-BE49-F238E27FC236}">
                <a16:creationId xmlns:a16="http://schemas.microsoft.com/office/drawing/2014/main" id="{C4E776EB-221D-5251-FFD1-22BA051D9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34" y="3024716"/>
            <a:ext cx="5401734" cy="337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0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56CE8-AC63-4D83-5E77-4C9C897FF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Marcador de Posição de Conteúdo 4" descr="Uma imagem com texto, captura de ecrã, software, Software de multimédia&#10;&#10;Os conteúdos gerados por IA podem estar incorretos.">
            <a:extLst>
              <a:ext uri="{FF2B5EF4-FFF2-40B4-BE49-F238E27FC236}">
                <a16:creationId xmlns:a16="http://schemas.microsoft.com/office/drawing/2014/main" id="{6123807B-4AD3-5EFB-C2EE-40B479C390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95" y="191558"/>
            <a:ext cx="6962141" cy="4351338"/>
          </a:xfrm>
        </p:spPr>
      </p:pic>
      <p:pic>
        <p:nvPicPr>
          <p:cNvPr id="7" name="Imagem 6" descr="Uma imagem com texto, captura de ecrã, software, Software de multimédia&#10;&#10;Os conteúdos gerados por IA podem estar incorretos.">
            <a:extLst>
              <a:ext uri="{FF2B5EF4-FFF2-40B4-BE49-F238E27FC236}">
                <a16:creationId xmlns:a16="http://schemas.microsoft.com/office/drawing/2014/main" id="{3A9CDE44-786E-EC66-10A0-5B749B406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267" y="2315104"/>
            <a:ext cx="69621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46E138-94F5-F52A-7E0A-15D1D7F3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Marcador de Posição de Conteúdo 4" descr="Uma imagem com texto, captura de ecrã, Software de multimédia, software&#10;&#10;Os conteúdos gerados por IA podem estar incorretos.">
            <a:extLst>
              <a:ext uri="{FF2B5EF4-FFF2-40B4-BE49-F238E27FC236}">
                <a16:creationId xmlns:a16="http://schemas.microsoft.com/office/drawing/2014/main" id="{9E7BB15A-10BF-6298-9083-58FEEC09B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" y="150018"/>
            <a:ext cx="6486738" cy="4054211"/>
          </a:xfrm>
        </p:spPr>
      </p:pic>
      <p:pic>
        <p:nvPicPr>
          <p:cNvPr id="7" name="Imagem 6" descr="Uma imagem com texto, captura de ecrã, Software de multimédia, software&#10;&#10;Os conteúdos gerados por IA podem estar incorretos.">
            <a:extLst>
              <a:ext uri="{FF2B5EF4-FFF2-40B4-BE49-F238E27FC236}">
                <a16:creationId xmlns:a16="http://schemas.microsoft.com/office/drawing/2014/main" id="{6A83674D-7E68-FBE9-1435-EEE56D0A2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776" y="2282825"/>
            <a:ext cx="6148494" cy="384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8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12701-FCF0-3D20-064C-B647DD53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Marcador de Posição de Conteúdo 4" descr="Uma imagem com captura de ecrã, Software de multimédia, Software gráfico, software&#10;&#10;Os conteúdos gerados por IA podem estar incorretos.">
            <a:extLst>
              <a:ext uri="{FF2B5EF4-FFF2-40B4-BE49-F238E27FC236}">
                <a16:creationId xmlns:a16="http://schemas.microsoft.com/office/drawing/2014/main" id="{D9F9FA31-D0C2-B8C2-FE5F-E98A946F7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" t="12915" r="23976" b="17622"/>
          <a:stretch>
            <a:fillRect/>
          </a:stretch>
        </p:blipFill>
        <p:spPr>
          <a:xfrm>
            <a:off x="574463" y="418570"/>
            <a:ext cx="4497708" cy="2675467"/>
          </a:xfrm>
        </p:spPr>
      </p:pic>
      <p:pic>
        <p:nvPicPr>
          <p:cNvPr id="7" name="Imagem 6" descr="Uma imagem com captura de ecrã, Software de multimédia, Software gráfico, software&#10;&#10;Os conteúdos gerados por IA podem estar incorretos.">
            <a:extLst>
              <a:ext uri="{FF2B5EF4-FFF2-40B4-BE49-F238E27FC236}">
                <a16:creationId xmlns:a16="http://schemas.microsoft.com/office/drawing/2014/main" id="{D34BBC2D-B790-D772-3A6D-9C6326762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" t="11975" r="23302" b="11975"/>
          <a:stretch>
            <a:fillRect/>
          </a:stretch>
        </p:blipFill>
        <p:spPr>
          <a:xfrm>
            <a:off x="6096000" y="516466"/>
            <a:ext cx="4875228" cy="3242733"/>
          </a:xfrm>
          <a:prstGeom prst="rect">
            <a:avLst/>
          </a:prstGeom>
        </p:spPr>
      </p:pic>
      <p:pic>
        <p:nvPicPr>
          <p:cNvPr id="9" name="Imagem 8" descr="Uma imagem com captura de ecrã, Software de multimédia, mobília, Software gráfico&#10;&#10;Os conteúdos gerados por IA podem estar incorretos.">
            <a:extLst>
              <a:ext uri="{FF2B5EF4-FFF2-40B4-BE49-F238E27FC236}">
                <a16:creationId xmlns:a16="http://schemas.microsoft.com/office/drawing/2014/main" id="{88C7F652-30D1-D866-17AF-BBB0C75D6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5" t="14568" r="14351" b="20618"/>
          <a:stretch>
            <a:fillRect/>
          </a:stretch>
        </p:blipFill>
        <p:spPr>
          <a:xfrm>
            <a:off x="2539999" y="3245378"/>
            <a:ext cx="5926667" cy="3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85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3BEDD1-F50F-CD76-7801-EB4A61D1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5" name="Marcador de Posição de Conteúdo 4" descr="Uma imagem com captura de ecrã, Software de multimédia, Software gráfico, software&#10;&#10;Os conteúdos gerados por IA podem estar incorretos.">
            <a:extLst>
              <a:ext uri="{FF2B5EF4-FFF2-40B4-BE49-F238E27FC236}">
                <a16:creationId xmlns:a16="http://schemas.microsoft.com/office/drawing/2014/main" id="{7AACE050-CE9A-E429-7585-FF016CB240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15475" r="18260" b="19536"/>
          <a:stretch>
            <a:fillRect/>
          </a:stretch>
        </p:blipFill>
        <p:spPr>
          <a:xfrm>
            <a:off x="728132" y="194734"/>
            <a:ext cx="5461001" cy="2827866"/>
          </a:xfrm>
        </p:spPr>
      </p:pic>
      <p:pic>
        <p:nvPicPr>
          <p:cNvPr id="7" name="Imagem 6" descr="Uma imagem com captura de ecrã, mobília, Software de multimédia, Software gráfico&#10;&#10;Os conteúdos gerados por IA podem estar incorretos.">
            <a:extLst>
              <a:ext uri="{FF2B5EF4-FFF2-40B4-BE49-F238E27FC236}">
                <a16:creationId xmlns:a16="http://schemas.microsoft.com/office/drawing/2014/main" id="{591570C1-113C-B926-70D7-3B8E63B1F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1" t="14074" r="19829" b="21358"/>
          <a:stretch>
            <a:fillRect/>
          </a:stretch>
        </p:blipFill>
        <p:spPr>
          <a:xfrm>
            <a:off x="6790269" y="661577"/>
            <a:ext cx="4673599" cy="2991789"/>
          </a:xfrm>
          <a:prstGeom prst="rect">
            <a:avLst/>
          </a:prstGeom>
        </p:spPr>
      </p:pic>
      <p:pic>
        <p:nvPicPr>
          <p:cNvPr id="9" name="Imagem 8" descr="Uma imagem com captura de ecrã, Software de multimédia, software, Software gráfico&#10;&#10;Os conteúdos gerados por IA podem estar incorretos.">
            <a:extLst>
              <a:ext uri="{FF2B5EF4-FFF2-40B4-BE49-F238E27FC236}">
                <a16:creationId xmlns:a16="http://schemas.microsoft.com/office/drawing/2014/main" id="{FCF21A04-5777-B0A2-FBC7-5ACDE148DD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3" t="10988" r="15124" b="19013"/>
          <a:stretch>
            <a:fillRect/>
          </a:stretch>
        </p:blipFill>
        <p:spPr>
          <a:xfrm>
            <a:off x="1877335" y="3192991"/>
            <a:ext cx="4781401" cy="323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28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</Words>
  <Application>Microsoft Office PowerPoint</Application>
  <PresentationFormat>Ecrã Panorâmico</PresentationFormat>
  <Paragraphs>3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RELATORIO DA 2 FREQUENCIA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Janice Teresa Henrique</dc:creator>
  <cp:lastModifiedBy>Janice Teresa Henrique</cp:lastModifiedBy>
  <cp:revision>1</cp:revision>
  <dcterms:created xsi:type="dcterms:W3CDTF">2025-12-12T14:38:38Z</dcterms:created>
  <dcterms:modified xsi:type="dcterms:W3CDTF">2025-12-12T16:18:44Z</dcterms:modified>
</cp:coreProperties>
</file>